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Test Presentation for Office File Handler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Created to verify skill functionality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Testing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This presentation tests the read_ppt functionality</a:t>
            </a:r>
          </a:p>
          <a:p>
            <a:r>
              <a:t>Skill features include:</a:t>
            </a:r>
          </a:p>
          <a:p>
            <a:r>
              <a:t>• Read PowerPoint slides</a:t>
            </a:r>
          </a:p>
          <a:p>
            <a:r>
              <a:t>• Extract slide content</a:t>
            </a:r>
          </a:p>
          <a:p>
            <a:r>
              <a:t>• Support multiple formats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Technical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Python version: 3.14.2</a:t>
            </a:r>
          </a:p>
          <a:p>
            <a:r>
              <a:t>Test date: 2026-03-05</a:t>
            </a:r>
          </a:p>
          <a:p>
            <a:r>
              <a:t>Skill office-file-handler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